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85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63" autoAdjust="0"/>
    <p:restoredTop sz="95110" autoAdjust="0"/>
  </p:normalViewPr>
  <p:slideViewPr>
    <p:cSldViewPr snapToGrid="0">
      <p:cViewPr>
        <p:scale>
          <a:sx n="75" d="100"/>
          <a:sy n="75" d="100"/>
        </p:scale>
        <p:origin x="-192"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C47DEA-3288-4760-88DD-DE0460611D38}" type="datetimeFigureOut">
              <a:rPr lang="en-US" smtClean="0"/>
              <a:t>8/20/2017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D48755-F6E2-4DDB-B9C0-27B27BB41B4B}" type="slidenum">
              <a:rPr lang="en-US" smtClean="0"/>
              <a:t>‹#›</a:t>
            </a:fld>
            <a:endParaRPr lang="en-US"/>
          </a:p>
        </p:txBody>
      </p:sp>
    </p:spTree>
    <p:extLst>
      <p:ext uri="{BB962C8B-B14F-4D97-AF65-F5344CB8AC3E}">
        <p14:creationId xmlns:p14="http://schemas.microsoft.com/office/powerpoint/2010/main" val="4228826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C47DEA-3288-4760-88DD-DE0460611D38}" type="datetimeFigureOut">
              <a:rPr lang="en-US" smtClean="0"/>
              <a:t>8/20/2017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D48755-F6E2-4DDB-B9C0-27B27BB41B4B}" type="slidenum">
              <a:rPr lang="en-US" smtClean="0"/>
              <a:t>‹#›</a:t>
            </a:fld>
            <a:endParaRPr lang="en-US"/>
          </a:p>
        </p:txBody>
      </p:sp>
    </p:spTree>
    <p:extLst>
      <p:ext uri="{BB962C8B-B14F-4D97-AF65-F5344CB8AC3E}">
        <p14:creationId xmlns:p14="http://schemas.microsoft.com/office/powerpoint/2010/main" val="3463068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C47DEA-3288-4760-88DD-DE0460611D38}" type="datetimeFigureOut">
              <a:rPr lang="en-US" smtClean="0"/>
              <a:t>8/20/2017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D48755-F6E2-4DDB-B9C0-27B27BB41B4B}" type="slidenum">
              <a:rPr lang="en-US" smtClean="0"/>
              <a:t>‹#›</a:t>
            </a:fld>
            <a:endParaRPr lang="en-US"/>
          </a:p>
        </p:txBody>
      </p:sp>
    </p:spTree>
    <p:extLst>
      <p:ext uri="{BB962C8B-B14F-4D97-AF65-F5344CB8AC3E}">
        <p14:creationId xmlns:p14="http://schemas.microsoft.com/office/powerpoint/2010/main" val="2480993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C47DEA-3288-4760-88DD-DE0460611D38}" type="datetimeFigureOut">
              <a:rPr lang="en-US" smtClean="0"/>
              <a:t>8/20/2017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D48755-F6E2-4DDB-B9C0-27B27BB41B4B}" type="slidenum">
              <a:rPr lang="en-US" smtClean="0"/>
              <a:t>‹#›</a:t>
            </a:fld>
            <a:endParaRPr lang="en-US"/>
          </a:p>
        </p:txBody>
      </p:sp>
    </p:spTree>
    <p:extLst>
      <p:ext uri="{BB962C8B-B14F-4D97-AF65-F5344CB8AC3E}">
        <p14:creationId xmlns:p14="http://schemas.microsoft.com/office/powerpoint/2010/main" val="979793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AC47DEA-3288-4760-88DD-DE0460611D38}" type="datetimeFigureOut">
              <a:rPr lang="en-US" smtClean="0"/>
              <a:t>8/20/2017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D48755-F6E2-4DDB-B9C0-27B27BB41B4B}" type="slidenum">
              <a:rPr lang="en-US" smtClean="0"/>
              <a:t>‹#›</a:t>
            </a:fld>
            <a:endParaRPr lang="en-US"/>
          </a:p>
        </p:txBody>
      </p:sp>
    </p:spTree>
    <p:extLst>
      <p:ext uri="{BB962C8B-B14F-4D97-AF65-F5344CB8AC3E}">
        <p14:creationId xmlns:p14="http://schemas.microsoft.com/office/powerpoint/2010/main" val="2084124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AC47DEA-3288-4760-88DD-DE0460611D38}" type="datetimeFigureOut">
              <a:rPr lang="en-US" smtClean="0"/>
              <a:t>8/20/2017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D48755-F6E2-4DDB-B9C0-27B27BB41B4B}" type="slidenum">
              <a:rPr lang="en-US" smtClean="0"/>
              <a:t>‹#›</a:t>
            </a:fld>
            <a:endParaRPr lang="en-US"/>
          </a:p>
        </p:txBody>
      </p:sp>
    </p:spTree>
    <p:extLst>
      <p:ext uri="{BB962C8B-B14F-4D97-AF65-F5344CB8AC3E}">
        <p14:creationId xmlns:p14="http://schemas.microsoft.com/office/powerpoint/2010/main" val="3757236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AC47DEA-3288-4760-88DD-DE0460611D38}" type="datetimeFigureOut">
              <a:rPr lang="en-US" smtClean="0"/>
              <a:t>8/20/2017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D48755-F6E2-4DDB-B9C0-27B27BB41B4B}" type="slidenum">
              <a:rPr lang="en-US" smtClean="0"/>
              <a:t>‹#›</a:t>
            </a:fld>
            <a:endParaRPr lang="en-US"/>
          </a:p>
        </p:txBody>
      </p:sp>
    </p:spTree>
    <p:extLst>
      <p:ext uri="{BB962C8B-B14F-4D97-AF65-F5344CB8AC3E}">
        <p14:creationId xmlns:p14="http://schemas.microsoft.com/office/powerpoint/2010/main" val="3693936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AC47DEA-3288-4760-88DD-DE0460611D38}" type="datetimeFigureOut">
              <a:rPr lang="en-US" smtClean="0"/>
              <a:t>8/20/2017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D48755-F6E2-4DDB-B9C0-27B27BB41B4B}" type="slidenum">
              <a:rPr lang="en-US" smtClean="0"/>
              <a:t>‹#›</a:t>
            </a:fld>
            <a:endParaRPr lang="en-US"/>
          </a:p>
        </p:txBody>
      </p:sp>
    </p:spTree>
    <p:extLst>
      <p:ext uri="{BB962C8B-B14F-4D97-AF65-F5344CB8AC3E}">
        <p14:creationId xmlns:p14="http://schemas.microsoft.com/office/powerpoint/2010/main" val="3267628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C47DEA-3288-4760-88DD-DE0460611D38}" type="datetimeFigureOut">
              <a:rPr lang="en-US" smtClean="0"/>
              <a:t>8/20/2017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D48755-F6E2-4DDB-B9C0-27B27BB41B4B}" type="slidenum">
              <a:rPr lang="en-US" smtClean="0"/>
              <a:t>‹#›</a:t>
            </a:fld>
            <a:endParaRPr lang="en-US"/>
          </a:p>
        </p:txBody>
      </p:sp>
    </p:spTree>
    <p:extLst>
      <p:ext uri="{BB962C8B-B14F-4D97-AF65-F5344CB8AC3E}">
        <p14:creationId xmlns:p14="http://schemas.microsoft.com/office/powerpoint/2010/main" val="1707974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AC47DEA-3288-4760-88DD-DE0460611D38}" type="datetimeFigureOut">
              <a:rPr lang="en-US" smtClean="0"/>
              <a:t>8/20/2017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D48755-F6E2-4DDB-B9C0-27B27BB41B4B}" type="slidenum">
              <a:rPr lang="en-US" smtClean="0"/>
              <a:t>‹#›</a:t>
            </a:fld>
            <a:endParaRPr lang="en-US"/>
          </a:p>
        </p:txBody>
      </p:sp>
    </p:spTree>
    <p:extLst>
      <p:ext uri="{BB962C8B-B14F-4D97-AF65-F5344CB8AC3E}">
        <p14:creationId xmlns:p14="http://schemas.microsoft.com/office/powerpoint/2010/main" val="93880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AC47DEA-3288-4760-88DD-DE0460611D38}" type="datetimeFigureOut">
              <a:rPr lang="en-US" smtClean="0"/>
              <a:t>8/20/2017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D48755-F6E2-4DDB-B9C0-27B27BB41B4B}" type="slidenum">
              <a:rPr lang="en-US" smtClean="0"/>
              <a:t>‹#›</a:t>
            </a:fld>
            <a:endParaRPr lang="en-US"/>
          </a:p>
        </p:txBody>
      </p:sp>
    </p:spTree>
    <p:extLst>
      <p:ext uri="{BB962C8B-B14F-4D97-AF65-F5344CB8AC3E}">
        <p14:creationId xmlns:p14="http://schemas.microsoft.com/office/powerpoint/2010/main" val="90648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C47DEA-3288-4760-88DD-DE0460611D38}" type="datetimeFigureOut">
              <a:rPr lang="en-US" smtClean="0"/>
              <a:t>8/20/2017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D48755-F6E2-4DDB-B9C0-27B27BB41B4B}" type="slidenum">
              <a:rPr lang="en-US" smtClean="0"/>
              <a:t>‹#›</a:t>
            </a:fld>
            <a:endParaRPr lang="en-US"/>
          </a:p>
        </p:txBody>
      </p:sp>
    </p:spTree>
    <p:extLst>
      <p:ext uri="{BB962C8B-B14F-4D97-AF65-F5344CB8AC3E}">
        <p14:creationId xmlns:p14="http://schemas.microsoft.com/office/powerpoint/2010/main" val="26410055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9.png"/><Relationship Id="rId7"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152" y="1285875"/>
            <a:ext cx="7792894" cy="4400550"/>
          </a:xfrm>
          <a:prstGeom prst="rect">
            <a:avLst/>
          </a:prstGeom>
        </p:spPr>
      </p:pic>
      <p:pic>
        <p:nvPicPr>
          <p:cNvPr id="4" name="Picture 3"/>
          <p:cNvPicPr>
            <a:picLocks noChangeAspect="1"/>
          </p:cNvPicPr>
          <p:nvPr/>
        </p:nvPicPr>
        <p:blipFill>
          <a:blip r:embed="rId3">
            <a:biLevel thresh="75000"/>
            <a:extLst>
              <a:ext uri="{28A0092B-C50C-407E-A947-70E740481C1C}">
                <a14:useLocalDpi xmlns:a14="http://schemas.microsoft.com/office/drawing/2010/main" val="0"/>
              </a:ext>
            </a:extLst>
          </a:blip>
          <a:stretch>
            <a:fillRect/>
          </a:stretch>
        </p:blipFill>
        <p:spPr>
          <a:xfrm>
            <a:off x="1515289" y="1710863"/>
            <a:ext cx="8846620" cy="3750599"/>
          </a:xfrm>
          <a:prstGeom prst="rect">
            <a:avLst/>
          </a:prstGeom>
        </p:spPr>
      </p:pic>
    </p:spTree>
    <p:extLst>
      <p:ext uri="{BB962C8B-B14F-4D97-AF65-F5344CB8AC3E}">
        <p14:creationId xmlns:p14="http://schemas.microsoft.com/office/powerpoint/2010/main" val="9286598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3695699" y="1909762"/>
            <a:ext cx="3400425" cy="3438525"/>
          </a:xfrm>
          <a:prstGeom prst="rect">
            <a:avLst/>
          </a:prstGeom>
        </p:spPr>
      </p:pic>
      <p:pic>
        <p:nvPicPr>
          <p:cNvPr id="12" name="Picture 11"/>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500377" y="2921792"/>
            <a:ext cx="1014414" cy="1014414"/>
          </a:xfrm>
          <a:prstGeom prst="rect">
            <a:avLst/>
          </a:prstGeom>
        </p:spPr>
      </p:pic>
      <p:pic>
        <p:nvPicPr>
          <p:cNvPr id="13" name="Picture 12"/>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a:off x="9253538" y="2405061"/>
            <a:ext cx="685800" cy="2447925"/>
          </a:xfrm>
          <a:prstGeom prst="rect">
            <a:avLst/>
          </a:prstGeom>
        </p:spPr>
      </p:pic>
    </p:spTree>
    <p:extLst>
      <p:ext uri="{BB962C8B-B14F-4D97-AF65-F5344CB8AC3E}">
        <p14:creationId xmlns:p14="http://schemas.microsoft.com/office/powerpoint/2010/main" val="1148297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7181" y="1251222"/>
            <a:ext cx="6383932" cy="691878"/>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7181" y="2268416"/>
            <a:ext cx="6383932" cy="6918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7015" y="4452936"/>
            <a:ext cx="1109261" cy="523220"/>
          </a:xfrm>
          <a:prstGeom prst="rect">
            <a:avLst/>
          </a:prstGeom>
          <a:noFill/>
        </p:spPr>
        <p:txBody>
          <a:bodyPr wrap="square" rtlCol="0">
            <a:spAutoFit/>
          </a:bodyPr>
          <a:lstStyle/>
          <a:p>
            <a:r>
              <a:rPr lang="en-US" sz="2800" dirty="0" err="1" smtClean="0">
                <a:latin typeface="Blood Lust" pitchFamily="2" charset="0"/>
              </a:rPr>
              <a:t>githeri</a:t>
            </a:r>
            <a:endParaRPr lang="en-US" sz="2800" dirty="0">
              <a:latin typeface="Blood Lust" pitchFamily="2" charset="0"/>
            </a:endParaRPr>
          </a:p>
        </p:txBody>
      </p:sp>
    </p:spTree>
    <p:extLst>
      <p:ext uri="{BB962C8B-B14F-4D97-AF65-F5344CB8AC3E}">
        <p14:creationId xmlns:p14="http://schemas.microsoft.com/office/powerpoint/2010/main" val="3930545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303233" y="932081"/>
            <a:ext cx="2108835" cy="1785104"/>
          </a:xfrm>
          <a:prstGeom prst="rect">
            <a:avLst/>
          </a:prstGeom>
          <a:noFill/>
        </p:spPr>
        <p:txBody>
          <a:bodyPr wrap="square" rtlCol="0">
            <a:spAutoFit/>
          </a:bodyPr>
          <a:lstStyle/>
          <a:p>
            <a:r>
              <a:rPr lang="en-US" sz="11000" dirty="0" smtClean="0">
                <a:solidFill>
                  <a:srgbClr val="0070C0"/>
                </a:solidFill>
                <a:latin typeface="Blood Lust" pitchFamily="2" charset="0"/>
              </a:rPr>
              <a:t>run</a:t>
            </a:r>
            <a:endParaRPr lang="en-US" sz="11000" dirty="0">
              <a:solidFill>
                <a:srgbClr val="0070C0"/>
              </a:solidFill>
              <a:latin typeface="Blood Lust" pitchFamily="2" charset="0"/>
            </a:endParaRPr>
          </a:p>
        </p:txBody>
      </p:sp>
      <p:sp>
        <p:nvSpPr>
          <p:cNvPr id="10" name="TextBox 9"/>
          <p:cNvSpPr txBox="1"/>
          <p:nvPr/>
        </p:nvSpPr>
        <p:spPr>
          <a:xfrm>
            <a:off x="1303233" y="2717185"/>
            <a:ext cx="2108835" cy="1785104"/>
          </a:xfrm>
          <a:prstGeom prst="rect">
            <a:avLst/>
          </a:prstGeom>
          <a:noFill/>
        </p:spPr>
        <p:txBody>
          <a:bodyPr wrap="square" rtlCol="0">
            <a:spAutoFit/>
          </a:bodyPr>
          <a:lstStyle/>
          <a:p>
            <a:r>
              <a:rPr lang="en-US" sz="11000" dirty="0" smtClean="0">
                <a:solidFill>
                  <a:srgbClr val="4A8522"/>
                </a:solidFill>
                <a:latin typeface="Blood Lust" pitchFamily="2" charset="0"/>
              </a:rPr>
              <a:t>run</a:t>
            </a:r>
            <a:endParaRPr lang="en-US" sz="11000" dirty="0">
              <a:solidFill>
                <a:srgbClr val="4A8522"/>
              </a:solidFill>
              <a:latin typeface="Blood Lust" pitchFamily="2" charset="0"/>
            </a:endParaRPr>
          </a:p>
        </p:txBody>
      </p:sp>
      <p:pic>
        <p:nvPicPr>
          <p:cNvPr id="13" name="Picture 12"/>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39307" y="1367433"/>
            <a:ext cx="457200" cy="457200"/>
          </a:xfrm>
          <a:prstGeom prst="rect">
            <a:avLst/>
          </a:prstGeom>
        </p:spPr>
      </p:pic>
      <p:pic>
        <p:nvPicPr>
          <p:cNvPr id="14" name="Picture 13"/>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93672" y="3078031"/>
            <a:ext cx="457200" cy="457200"/>
          </a:xfrm>
          <a:prstGeom prst="rect">
            <a:avLst/>
          </a:prstGeom>
        </p:spPr>
      </p:pic>
    </p:spTree>
    <p:extLst>
      <p:ext uri="{BB962C8B-B14F-4D97-AF65-F5344CB8AC3E}">
        <p14:creationId xmlns:p14="http://schemas.microsoft.com/office/powerpoint/2010/main" val="2717606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9042741" y="1207331"/>
            <a:ext cx="971550" cy="476250"/>
          </a:xfrm>
          <a:prstGeom prst="rect">
            <a:avLst/>
          </a:prstGeom>
        </p:spPr>
      </p:pic>
      <p:pic>
        <p:nvPicPr>
          <p:cNvPr id="5" name="Picture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634929" y="1269243"/>
            <a:ext cx="819150" cy="828675"/>
          </a:xfrm>
          <a:prstGeom prst="rect">
            <a:avLst/>
          </a:prstGeom>
        </p:spPr>
      </p:pic>
      <p:pic>
        <p:nvPicPr>
          <p:cNvPr id="6" name="Picture 5"/>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5662612" y="3464390"/>
            <a:ext cx="866775" cy="885825"/>
          </a:xfrm>
          <a:prstGeom prst="rect">
            <a:avLst/>
          </a:prstGeom>
        </p:spPr>
      </p:pic>
      <p:pic>
        <p:nvPicPr>
          <p:cNvPr id="7" name="Picture 6"/>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rot="21129458">
            <a:off x="5821848" y="3459299"/>
            <a:ext cx="548301" cy="623070"/>
          </a:xfrm>
          <a:prstGeom prst="rect">
            <a:avLst/>
          </a:prstGeom>
          <a:effectLst>
            <a:softEdge rad="114300"/>
          </a:effectLst>
        </p:spPr>
      </p:pic>
      <p:pic>
        <p:nvPicPr>
          <p:cNvPr id="10" name="Picture 9"/>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5467348" y="1683580"/>
            <a:ext cx="1257300" cy="704850"/>
          </a:xfrm>
          <a:prstGeom prst="rect">
            <a:avLst/>
          </a:prstGeom>
        </p:spPr>
      </p:pic>
      <p:pic>
        <p:nvPicPr>
          <p:cNvPr id="11" name="Picture 10"/>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7725141" y="3718301"/>
            <a:ext cx="962025" cy="942975"/>
          </a:xfrm>
          <a:prstGeom prst="rect">
            <a:avLst/>
          </a:prstGeom>
        </p:spPr>
      </p:pic>
    </p:spTree>
    <p:extLst>
      <p:ext uri="{BB962C8B-B14F-4D97-AF65-F5344CB8AC3E}">
        <p14:creationId xmlns:p14="http://schemas.microsoft.com/office/powerpoint/2010/main" val="472756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ular Callout 3"/>
          <p:cNvSpPr/>
          <p:nvPr/>
        </p:nvSpPr>
        <p:spPr>
          <a:xfrm>
            <a:off x="3516922" y="1505244"/>
            <a:ext cx="6555545" cy="1304943"/>
          </a:xfrm>
          <a:prstGeom prst="wedgeRoundRectCallout">
            <a:avLst>
              <a:gd name="adj1" fmla="val -30388"/>
              <a:gd name="adj2" fmla="val 142650"/>
              <a:gd name="adj3" fmla="val 16667"/>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699803" y="1702191"/>
            <a:ext cx="6133514" cy="1107996"/>
          </a:xfrm>
          <a:prstGeom prst="rect">
            <a:avLst/>
          </a:prstGeom>
          <a:noFill/>
        </p:spPr>
        <p:txBody>
          <a:bodyPr wrap="square" rtlCol="0">
            <a:spAutoFit/>
          </a:bodyPr>
          <a:lstStyle/>
          <a:p>
            <a:r>
              <a:rPr lang="en-US" sz="6600" dirty="0" smtClean="0">
                <a:latin typeface="Blood Lust" pitchFamily="2" charset="0"/>
              </a:rPr>
              <a:t>Soma  </a:t>
            </a:r>
            <a:r>
              <a:rPr lang="en-US" sz="6600" dirty="0" err="1" smtClean="0">
                <a:latin typeface="Blood Lust" pitchFamily="2" charset="0"/>
              </a:rPr>
              <a:t>hapo</a:t>
            </a:r>
            <a:r>
              <a:rPr lang="en-US" sz="6600" dirty="0" smtClean="0">
                <a:latin typeface="Blood Lust" pitchFamily="2" charset="0"/>
              </a:rPr>
              <a:t> </a:t>
            </a:r>
            <a:r>
              <a:rPr lang="en-US" sz="6600" dirty="0" err="1" smtClean="0">
                <a:latin typeface="Blood Lust" pitchFamily="2" charset="0"/>
              </a:rPr>
              <a:t>chini</a:t>
            </a:r>
            <a:r>
              <a:rPr lang="en-US" sz="6600" dirty="0" smtClean="0">
                <a:latin typeface="Blood Lust" pitchFamily="2" charset="0"/>
              </a:rPr>
              <a:t>!</a:t>
            </a:r>
            <a:endParaRPr lang="en-US" sz="6600" dirty="0">
              <a:latin typeface="Blood Lust" pitchFamily="2" charset="0"/>
            </a:endParaRPr>
          </a:p>
        </p:txBody>
      </p:sp>
    </p:spTree>
    <p:extLst>
      <p:ext uri="{BB962C8B-B14F-4D97-AF65-F5344CB8AC3E}">
        <p14:creationId xmlns:p14="http://schemas.microsoft.com/office/powerpoint/2010/main" val="3357349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08296" y="2194560"/>
            <a:ext cx="1533378" cy="830997"/>
          </a:xfrm>
          <a:prstGeom prst="rect">
            <a:avLst/>
          </a:prstGeom>
          <a:noFill/>
        </p:spPr>
        <p:txBody>
          <a:bodyPr wrap="square" rtlCol="0">
            <a:spAutoFit/>
          </a:bodyPr>
          <a:lstStyle/>
          <a:p>
            <a:r>
              <a:rPr lang="en-US" sz="4800" dirty="0" smtClean="0">
                <a:solidFill>
                  <a:srgbClr val="0070C0"/>
                </a:solidFill>
                <a:latin typeface="Blood Lust" pitchFamily="2" charset="0"/>
              </a:rPr>
              <a:t>Start</a:t>
            </a:r>
            <a:endParaRPr lang="en-US" sz="4800" dirty="0">
              <a:solidFill>
                <a:srgbClr val="0070C0"/>
              </a:solidFill>
              <a:latin typeface="Blood Lust" pitchFamily="2" charset="0"/>
            </a:endParaRPr>
          </a:p>
        </p:txBody>
      </p:sp>
      <p:sp>
        <p:nvSpPr>
          <p:cNvPr id="9" name="TextBox 8"/>
          <p:cNvSpPr txBox="1"/>
          <p:nvPr/>
        </p:nvSpPr>
        <p:spPr>
          <a:xfrm>
            <a:off x="1308296" y="3025557"/>
            <a:ext cx="1533378" cy="830997"/>
          </a:xfrm>
          <a:prstGeom prst="rect">
            <a:avLst/>
          </a:prstGeom>
          <a:noFill/>
        </p:spPr>
        <p:txBody>
          <a:bodyPr wrap="square" rtlCol="0">
            <a:spAutoFit/>
          </a:bodyPr>
          <a:lstStyle/>
          <a:p>
            <a:r>
              <a:rPr lang="en-US" sz="4800" dirty="0" smtClean="0">
                <a:solidFill>
                  <a:srgbClr val="0070C0"/>
                </a:solidFill>
                <a:latin typeface="Blood Lust" pitchFamily="2" charset="0"/>
              </a:rPr>
              <a:t>about</a:t>
            </a:r>
            <a:endParaRPr lang="en-US" sz="4800" dirty="0">
              <a:solidFill>
                <a:srgbClr val="0070C0"/>
              </a:solidFill>
              <a:latin typeface="Blood Lust" pitchFamily="2" charset="0"/>
            </a:endParaRPr>
          </a:p>
        </p:txBody>
      </p:sp>
      <p:sp>
        <p:nvSpPr>
          <p:cNvPr id="10" name="TextBox 9"/>
          <p:cNvSpPr txBox="1"/>
          <p:nvPr/>
        </p:nvSpPr>
        <p:spPr>
          <a:xfrm>
            <a:off x="1308296" y="3856554"/>
            <a:ext cx="1533378" cy="830997"/>
          </a:xfrm>
          <a:prstGeom prst="rect">
            <a:avLst/>
          </a:prstGeom>
          <a:noFill/>
        </p:spPr>
        <p:txBody>
          <a:bodyPr wrap="square" rtlCol="0">
            <a:spAutoFit/>
          </a:bodyPr>
          <a:lstStyle/>
          <a:p>
            <a:r>
              <a:rPr lang="en-US" sz="4800" dirty="0" smtClean="0">
                <a:solidFill>
                  <a:srgbClr val="0070C0"/>
                </a:solidFill>
                <a:latin typeface="Blood Lust" pitchFamily="2" charset="0"/>
              </a:rPr>
              <a:t>quit</a:t>
            </a:r>
            <a:endParaRPr lang="en-US" sz="4800" dirty="0">
              <a:solidFill>
                <a:srgbClr val="0070C0"/>
              </a:solidFill>
              <a:latin typeface="Blood Lust" pitchFamily="2" charset="0"/>
            </a:endParaRPr>
          </a:p>
        </p:txBody>
      </p:sp>
      <p:pic>
        <p:nvPicPr>
          <p:cNvPr id="11" name="Picture 10"/>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8832154" y="4130338"/>
            <a:ext cx="1533832" cy="1114426"/>
          </a:xfrm>
          <a:prstGeom prst="rect">
            <a:avLst/>
          </a:prstGeom>
        </p:spPr>
      </p:pic>
      <p:pic>
        <p:nvPicPr>
          <p:cNvPr id="12" name="Picture 11"/>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2735396" y="4130338"/>
            <a:ext cx="1533832" cy="1114426"/>
          </a:xfrm>
          <a:prstGeom prst="rect">
            <a:avLst/>
          </a:prstGeom>
        </p:spPr>
      </p:pic>
      <p:pic>
        <p:nvPicPr>
          <p:cNvPr id="13" name="Picture 12"/>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5783775" y="4130338"/>
            <a:ext cx="1533832" cy="1114426"/>
          </a:xfrm>
          <a:prstGeom prst="rect">
            <a:avLst/>
          </a:prstGeom>
        </p:spPr>
      </p:pic>
      <p:pic>
        <p:nvPicPr>
          <p:cNvPr id="14" name="Picture 13"/>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249943" y="4130338"/>
            <a:ext cx="1533832" cy="1114426"/>
          </a:xfrm>
          <a:prstGeom prst="rect">
            <a:avLst/>
          </a:prstGeom>
        </p:spPr>
      </p:pic>
      <p:pic>
        <p:nvPicPr>
          <p:cNvPr id="15" name="Picture 14"/>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4436055" y="4272052"/>
            <a:ext cx="643585" cy="315483"/>
          </a:xfrm>
          <a:prstGeom prst="rect">
            <a:avLst/>
          </a:prstGeom>
        </p:spPr>
      </p:pic>
      <p:pic>
        <p:nvPicPr>
          <p:cNvPr id="16" name="Picture 15"/>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7317607" y="4131805"/>
            <a:ext cx="1533832" cy="1114426"/>
          </a:xfrm>
          <a:prstGeom prst="rect">
            <a:avLst/>
          </a:prstGeom>
        </p:spPr>
      </p:pic>
      <p:pic>
        <p:nvPicPr>
          <p:cNvPr id="18" name="Picture 17"/>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9118252" y="4272052"/>
            <a:ext cx="643585" cy="315483"/>
          </a:xfrm>
          <a:prstGeom prst="rect">
            <a:avLst/>
          </a:prstGeom>
        </p:spPr>
      </p:pic>
      <p:pic>
        <p:nvPicPr>
          <p:cNvPr id="19" name="Picture 18"/>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3257776" y="3848770"/>
            <a:ext cx="1257300" cy="704850"/>
          </a:xfrm>
          <a:prstGeom prst="rect">
            <a:avLst/>
          </a:prstGeom>
        </p:spPr>
      </p:pic>
      <p:pic>
        <p:nvPicPr>
          <p:cNvPr id="20" name="Picture 19"/>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7355093" y="3621934"/>
            <a:ext cx="1805879" cy="885235"/>
          </a:xfrm>
          <a:prstGeom prst="rect">
            <a:avLst/>
          </a:prstGeom>
        </p:spPr>
      </p:pic>
      <p:pic>
        <p:nvPicPr>
          <p:cNvPr id="21" name="Picture 20"/>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5578206" y="3037101"/>
            <a:ext cx="1467961" cy="1500224"/>
          </a:xfrm>
          <a:prstGeom prst="rect">
            <a:avLst/>
          </a:prstGeom>
        </p:spPr>
      </p:pic>
      <p:pic>
        <p:nvPicPr>
          <p:cNvPr id="22" name="Picture 21"/>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rot="21129458">
            <a:off x="5913082" y="3136519"/>
            <a:ext cx="834884" cy="948733"/>
          </a:xfrm>
          <a:prstGeom prst="rect">
            <a:avLst/>
          </a:prstGeom>
          <a:effectLst>
            <a:softEdge rad="114300"/>
          </a:effectLst>
        </p:spPr>
      </p:pic>
      <p:sp>
        <p:nvSpPr>
          <p:cNvPr id="23" name="TextBox 22"/>
          <p:cNvSpPr txBox="1"/>
          <p:nvPr/>
        </p:nvSpPr>
        <p:spPr>
          <a:xfrm>
            <a:off x="5512788" y="2222052"/>
            <a:ext cx="3319365" cy="830997"/>
          </a:xfrm>
          <a:prstGeom prst="rect">
            <a:avLst/>
          </a:prstGeom>
          <a:noFill/>
        </p:spPr>
        <p:txBody>
          <a:bodyPr wrap="square" rtlCol="0">
            <a:spAutoFit/>
          </a:bodyPr>
          <a:lstStyle/>
          <a:p>
            <a:r>
              <a:rPr lang="en-US" sz="4800" dirty="0" err="1" smtClean="0">
                <a:latin typeface="Blood Lust" pitchFamily="2" charset="0"/>
              </a:rPr>
              <a:t>Githeri</a:t>
            </a:r>
            <a:r>
              <a:rPr lang="en-US" sz="4800" dirty="0" smtClean="0">
                <a:latin typeface="Blood Lust" pitchFamily="2" charset="0"/>
              </a:rPr>
              <a:t> man</a:t>
            </a:r>
            <a:endParaRPr lang="en-US" sz="4800" dirty="0">
              <a:latin typeface="Blood Lust" pitchFamily="2" charset="0"/>
            </a:endParaRPr>
          </a:p>
        </p:txBody>
      </p:sp>
    </p:spTree>
    <p:extLst>
      <p:ext uri="{BB962C8B-B14F-4D97-AF65-F5344CB8AC3E}">
        <p14:creationId xmlns:p14="http://schemas.microsoft.com/office/powerpoint/2010/main" val="2519889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784214" y="1434903"/>
            <a:ext cx="5042286" cy="4635697"/>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73723" y="2335236"/>
            <a:ext cx="1702190" cy="1446550"/>
          </a:xfrm>
          <a:prstGeom prst="rect">
            <a:avLst/>
          </a:prstGeom>
          <a:noFill/>
        </p:spPr>
        <p:txBody>
          <a:bodyPr wrap="square" rtlCol="0">
            <a:spAutoFit/>
          </a:bodyPr>
          <a:lstStyle/>
          <a:p>
            <a:r>
              <a:rPr lang="en-US" sz="8800" dirty="0">
                <a:latin typeface="Blood Lust" pitchFamily="2" charset="0"/>
              </a:rPr>
              <a:t>M</a:t>
            </a:r>
            <a:endParaRPr lang="en-US" sz="8800" dirty="0">
              <a:latin typeface="Blood Lust" pitchFamily="2" charset="0"/>
            </a:endParaRPr>
          </a:p>
        </p:txBody>
      </p:sp>
    </p:spTree>
    <p:extLst>
      <p:ext uri="{BB962C8B-B14F-4D97-AF65-F5344CB8AC3E}">
        <p14:creationId xmlns:p14="http://schemas.microsoft.com/office/powerpoint/2010/main" val="2543233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009297" y="1178168"/>
            <a:ext cx="4543860" cy="4505180"/>
          </a:xfrm>
          <a:prstGeom prst="roundRect">
            <a:avLst/>
          </a:prstGeo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4394281" y="2044039"/>
            <a:ext cx="1975550" cy="2018968"/>
          </a:xfrm>
          <a:prstGeom prst="rect">
            <a:avLst/>
          </a:prstGeom>
        </p:spPr>
      </p:pic>
      <p:pic>
        <p:nvPicPr>
          <p:cNvPr id="7" name="Picture 6"/>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4397115" y="4063007"/>
            <a:ext cx="1281409" cy="931024"/>
          </a:xfrm>
          <a:prstGeom prst="rect">
            <a:avLst/>
          </a:prstGeom>
        </p:spPr>
      </p:pic>
      <p:pic>
        <p:nvPicPr>
          <p:cNvPr id="8" name="Picture 7"/>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5675689" y="4063007"/>
            <a:ext cx="1281408" cy="931024"/>
          </a:xfrm>
          <a:prstGeom prst="rect">
            <a:avLst/>
          </a:prstGeom>
        </p:spPr>
      </p:pic>
      <p:pic>
        <p:nvPicPr>
          <p:cNvPr id="9" name="Picture 8"/>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6957097" y="4063007"/>
            <a:ext cx="1281408" cy="931024"/>
          </a:xfrm>
          <a:prstGeom prst="rect">
            <a:avLst/>
          </a:prstGeom>
        </p:spPr>
      </p:pic>
      <p:pic>
        <p:nvPicPr>
          <p:cNvPr id="14" name="Picture 13"/>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6513345" y="3259618"/>
            <a:ext cx="1667612" cy="817457"/>
          </a:xfrm>
          <a:prstGeom prst="rect">
            <a:avLst/>
          </a:prstGeom>
        </p:spPr>
      </p:pic>
      <p:sp>
        <p:nvSpPr>
          <p:cNvPr id="15" name="TextBox 14"/>
          <p:cNvSpPr txBox="1"/>
          <p:nvPr/>
        </p:nvSpPr>
        <p:spPr>
          <a:xfrm rot="20730384">
            <a:off x="4620187" y="2047487"/>
            <a:ext cx="858128" cy="1938992"/>
          </a:xfrm>
          <a:prstGeom prst="rect">
            <a:avLst/>
          </a:prstGeom>
          <a:noFill/>
        </p:spPr>
        <p:txBody>
          <a:bodyPr wrap="square" rtlCol="0">
            <a:spAutoFit/>
          </a:bodyPr>
          <a:lstStyle/>
          <a:p>
            <a:r>
              <a:rPr lang="en-US" sz="12000" dirty="0" smtClean="0">
                <a:latin typeface="Blood Lust" pitchFamily="2" charset="0"/>
              </a:rPr>
              <a:t>G</a:t>
            </a:r>
            <a:endParaRPr lang="en-US" sz="12000" dirty="0">
              <a:latin typeface="Blood Lust" pitchFamily="2" charset="0"/>
            </a:endParaRPr>
          </a:p>
        </p:txBody>
      </p:sp>
      <p:sp>
        <p:nvSpPr>
          <p:cNvPr id="16" name="TextBox 15"/>
          <p:cNvSpPr txBox="1"/>
          <p:nvPr/>
        </p:nvSpPr>
        <p:spPr>
          <a:xfrm>
            <a:off x="5283507" y="2290122"/>
            <a:ext cx="858128" cy="1938992"/>
          </a:xfrm>
          <a:prstGeom prst="rect">
            <a:avLst/>
          </a:prstGeom>
          <a:noFill/>
        </p:spPr>
        <p:txBody>
          <a:bodyPr wrap="square" rtlCol="0">
            <a:spAutoFit/>
          </a:bodyPr>
          <a:lstStyle/>
          <a:p>
            <a:r>
              <a:rPr lang="en-US" sz="12000" dirty="0">
                <a:latin typeface="Blood Lust" pitchFamily="2" charset="0"/>
              </a:rPr>
              <a:t>M</a:t>
            </a:r>
            <a:endParaRPr lang="en-US" sz="12000" dirty="0">
              <a:latin typeface="Blood Lust" pitchFamily="2" charset="0"/>
            </a:endParaRPr>
          </a:p>
        </p:txBody>
      </p:sp>
    </p:spTree>
    <p:extLst>
      <p:ext uri="{BB962C8B-B14F-4D97-AF65-F5344CB8AC3E}">
        <p14:creationId xmlns:p14="http://schemas.microsoft.com/office/powerpoint/2010/main" val="3340223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8105" y="208377"/>
            <a:ext cx="3048000" cy="1714500"/>
          </a:xfrm>
          <a:prstGeom prst="rect">
            <a:avLst/>
          </a:prstGeom>
        </p:spPr>
      </p:pic>
      <p:sp>
        <p:nvSpPr>
          <p:cNvPr id="5" name="Rectangle 4"/>
          <p:cNvSpPr/>
          <p:nvPr/>
        </p:nvSpPr>
        <p:spPr>
          <a:xfrm>
            <a:off x="2850662" y="2778369"/>
            <a:ext cx="6648938" cy="2923931"/>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474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11500" y="3276600"/>
            <a:ext cx="6692900" cy="1938992"/>
          </a:xfrm>
          <a:prstGeom prst="rect">
            <a:avLst/>
          </a:prstGeom>
          <a:noFill/>
        </p:spPr>
        <p:txBody>
          <a:bodyPr wrap="square" rtlCol="0">
            <a:spAutoFit/>
          </a:bodyPr>
          <a:lstStyle/>
          <a:p>
            <a:r>
              <a:rPr lang="en-US" sz="12000" dirty="0" err="1" smtClean="0">
                <a:latin typeface="Blood Lust" pitchFamily="2" charset="0"/>
              </a:rPr>
              <a:t>githeriman</a:t>
            </a:r>
            <a:endParaRPr lang="en-US" sz="12000" dirty="0">
              <a:latin typeface="Blood Lust" pitchFamily="2" charset="0"/>
            </a:endParaRPr>
          </a:p>
        </p:txBody>
      </p:sp>
      <p:sp>
        <p:nvSpPr>
          <p:cNvPr id="5" name="Rectangle 4"/>
          <p:cNvSpPr/>
          <p:nvPr/>
        </p:nvSpPr>
        <p:spPr>
          <a:xfrm>
            <a:off x="711200" y="1116231"/>
            <a:ext cx="5626100" cy="68716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414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biLevel thresh="75000"/>
            <a:extLst>
              <a:ext uri="{BEBA8EAE-BF5A-486C-A8C5-ECC9F3942E4B}">
                <a14:imgProps xmlns:a14="http://schemas.microsoft.com/office/drawing/2010/main">
                  <a14:imgLayer r:embed="rId3">
                    <a14:imgEffect>
                      <a14:colorTemperature colorTemp="2877"/>
                    </a14:imgEffect>
                  </a14:imgLayer>
                </a14:imgProps>
              </a:ext>
              <a:ext uri="{28A0092B-C50C-407E-A947-70E740481C1C}">
                <a14:useLocalDpi xmlns:a14="http://schemas.microsoft.com/office/drawing/2010/main" val="0"/>
              </a:ext>
            </a:extLst>
          </a:blip>
          <a:stretch>
            <a:fillRect/>
          </a:stretch>
        </p:blipFill>
        <p:spPr>
          <a:xfrm>
            <a:off x="3280965" y="1776179"/>
            <a:ext cx="5687219" cy="3343742"/>
          </a:xfrm>
          <a:prstGeom prst="rect">
            <a:avLst/>
          </a:prstGeom>
        </p:spPr>
      </p:pic>
      <p:sp>
        <p:nvSpPr>
          <p:cNvPr id="17" name="TextBox 16"/>
          <p:cNvSpPr txBox="1"/>
          <p:nvPr/>
        </p:nvSpPr>
        <p:spPr>
          <a:xfrm>
            <a:off x="3600450" y="3448050"/>
            <a:ext cx="971550" cy="523220"/>
          </a:xfrm>
          <a:prstGeom prst="rect">
            <a:avLst/>
          </a:prstGeom>
          <a:noFill/>
        </p:spPr>
        <p:txBody>
          <a:bodyPr wrap="square" rtlCol="0">
            <a:spAutoFit/>
          </a:bodyPr>
          <a:lstStyle/>
          <a:p>
            <a:r>
              <a:rPr lang="en-US" sz="2800" dirty="0" smtClean="0">
                <a:solidFill>
                  <a:schemeClr val="bg1"/>
                </a:solidFill>
                <a:latin typeface="Blood Lust" pitchFamily="2" charset="0"/>
                <a:ea typeface="Adobe Gothic Std B" panose="020B0800000000000000" pitchFamily="34" charset="-128"/>
              </a:rPr>
              <a:t>Start</a:t>
            </a:r>
            <a:endParaRPr lang="en-US" sz="2800" dirty="0">
              <a:solidFill>
                <a:schemeClr val="bg1"/>
              </a:solidFill>
              <a:latin typeface="Blood Lust" pitchFamily="2" charset="0"/>
              <a:ea typeface="Adobe Gothic Std B" panose="020B0800000000000000" pitchFamily="34" charset="-128"/>
            </a:endParaRPr>
          </a:p>
        </p:txBody>
      </p:sp>
      <p:sp>
        <p:nvSpPr>
          <p:cNvPr id="19" name="TextBox 18"/>
          <p:cNvSpPr txBox="1"/>
          <p:nvPr/>
        </p:nvSpPr>
        <p:spPr>
          <a:xfrm>
            <a:off x="3600450" y="3902835"/>
            <a:ext cx="1319609" cy="523220"/>
          </a:xfrm>
          <a:prstGeom prst="rect">
            <a:avLst/>
          </a:prstGeom>
          <a:noFill/>
        </p:spPr>
        <p:txBody>
          <a:bodyPr wrap="square" rtlCol="0">
            <a:spAutoFit/>
          </a:bodyPr>
          <a:lstStyle/>
          <a:p>
            <a:r>
              <a:rPr lang="en-US" sz="2800" dirty="0" smtClean="0">
                <a:solidFill>
                  <a:schemeClr val="bg1"/>
                </a:solidFill>
                <a:latin typeface="Blood Lust" pitchFamily="2" charset="0"/>
                <a:ea typeface="Adobe Gothic Std B" panose="020B0800000000000000" pitchFamily="34" charset="-128"/>
              </a:rPr>
              <a:t>about</a:t>
            </a:r>
            <a:endParaRPr lang="en-US" sz="2800" dirty="0">
              <a:solidFill>
                <a:schemeClr val="bg1"/>
              </a:solidFill>
              <a:latin typeface="Blood Lust" pitchFamily="2" charset="0"/>
              <a:ea typeface="Adobe Gothic Std B" panose="020B0800000000000000" pitchFamily="34" charset="-128"/>
            </a:endParaRPr>
          </a:p>
        </p:txBody>
      </p:sp>
      <p:sp>
        <p:nvSpPr>
          <p:cNvPr id="20" name="TextBox 19"/>
          <p:cNvSpPr txBox="1"/>
          <p:nvPr/>
        </p:nvSpPr>
        <p:spPr>
          <a:xfrm>
            <a:off x="3600450" y="4357620"/>
            <a:ext cx="971550" cy="523220"/>
          </a:xfrm>
          <a:prstGeom prst="rect">
            <a:avLst/>
          </a:prstGeom>
          <a:noFill/>
        </p:spPr>
        <p:txBody>
          <a:bodyPr wrap="square" rtlCol="0">
            <a:spAutoFit/>
          </a:bodyPr>
          <a:lstStyle/>
          <a:p>
            <a:r>
              <a:rPr lang="en-US" sz="2800" dirty="0" smtClean="0">
                <a:solidFill>
                  <a:schemeClr val="bg1"/>
                </a:solidFill>
                <a:latin typeface="Blood Lust" pitchFamily="2" charset="0"/>
                <a:ea typeface="Adobe Gothic Std B" panose="020B0800000000000000" pitchFamily="34" charset="-128"/>
              </a:rPr>
              <a:t>quit</a:t>
            </a:r>
            <a:endParaRPr lang="en-US" sz="2800" dirty="0">
              <a:solidFill>
                <a:schemeClr val="bg1"/>
              </a:solidFill>
              <a:latin typeface="Blood Lust" pitchFamily="2" charset="0"/>
              <a:ea typeface="Adobe Gothic Std B" panose="020B0800000000000000" pitchFamily="34" charset="-128"/>
            </a:endParaRPr>
          </a:p>
        </p:txBody>
      </p:sp>
      <p:pic>
        <p:nvPicPr>
          <p:cNvPr id="21" name="Picture 20"/>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a:off x="6819440" y="2100029"/>
            <a:ext cx="930003" cy="1056822"/>
          </a:xfrm>
          <a:prstGeom prst="rect">
            <a:avLst/>
          </a:prstGeom>
          <a:effectLst>
            <a:softEdge rad="114300"/>
          </a:effectLst>
        </p:spPr>
      </p:pic>
      <p:sp>
        <p:nvSpPr>
          <p:cNvPr id="22" name="TextBox 21"/>
          <p:cNvSpPr txBox="1"/>
          <p:nvPr/>
        </p:nvSpPr>
        <p:spPr>
          <a:xfrm>
            <a:off x="4662422" y="2338950"/>
            <a:ext cx="2367027" cy="646331"/>
          </a:xfrm>
          <a:prstGeom prst="rect">
            <a:avLst/>
          </a:prstGeom>
          <a:noFill/>
        </p:spPr>
        <p:txBody>
          <a:bodyPr wrap="square" rtlCol="0">
            <a:spAutoFit/>
          </a:bodyPr>
          <a:lstStyle/>
          <a:p>
            <a:r>
              <a:rPr lang="en-US" sz="3600" dirty="0" err="1" smtClean="0">
                <a:latin typeface="Blood Lust" pitchFamily="2" charset="0"/>
              </a:rPr>
              <a:t>Githeri</a:t>
            </a:r>
            <a:r>
              <a:rPr lang="en-US" sz="3600" dirty="0" smtClean="0">
                <a:latin typeface="Blood Lust" pitchFamily="2" charset="0"/>
              </a:rPr>
              <a:t> Man</a:t>
            </a:r>
            <a:endParaRPr lang="en-US" sz="3600" dirty="0">
              <a:latin typeface="Blood Lust" pitchFamily="2" charset="0"/>
            </a:endParaRPr>
          </a:p>
        </p:txBody>
      </p:sp>
      <p:pic>
        <p:nvPicPr>
          <p:cNvPr id="23" name="Picture 22"/>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5414"/>
                    </a14:imgEffect>
                  </a14:imgLayer>
                </a14:imgProps>
              </a:ext>
              <a:ext uri="{28A0092B-C50C-407E-A947-70E740481C1C}">
                <a14:useLocalDpi xmlns:a14="http://schemas.microsoft.com/office/drawing/2010/main" val="0"/>
              </a:ext>
            </a:extLst>
          </a:blip>
          <a:stretch>
            <a:fillRect/>
          </a:stretch>
        </p:blipFill>
        <p:spPr>
          <a:xfrm>
            <a:off x="7601608" y="4598993"/>
            <a:ext cx="371870" cy="371870"/>
          </a:xfrm>
          <a:prstGeom prst="rect">
            <a:avLst/>
          </a:prstGeom>
        </p:spPr>
      </p:pic>
      <p:pic>
        <p:nvPicPr>
          <p:cNvPr id="24" name="Picture 23"/>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8275549" y="4598993"/>
            <a:ext cx="438423" cy="438423"/>
          </a:xfrm>
          <a:prstGeom prst="rect">
            <a:avLst/>
          </a:prstGeom>
        </p:spPr>
      </p:pic>
    </p:spTree>
    <p:extLst>
      <p:ext uri="{BB962C8B-B14F-4D97-AF65-F5344CB8AC3E}">
        <p14:creationId xmlns:p14="http://schemas.microsoft.com/office/powerpoint/2010/main" val="33919877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4269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5286615" y="3901642"/>
            <a:ext cx="1533832" cy="1114426"/>
          </a:xfrm>
          <a:prstGeom prst="rect">
            <a:avLst/>
          </a:prstGeom>
        </p:spPr>
      </p:pic>
      <p:pic>
        <p:nvPicPr>
          <p:cNvPr id="7" name="Picture 6"/>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8344292" y="3901642"/>
            <a:ext cx="1533832" cy="1114426"/>
          </a:xfrm>
          <a:prstGeom prst="rect">
            <a:avLst/>
          </a:prstGeom>
        </p:spPr>
      </p:pic>
      <p:pic>
        <p:nvPicPr>
          <p:cNvPr id="8" name="Picture 7"/>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2262590" y="3901642"/>
            <a:ext cx="1533832" cy="1114426"/>
          </a:xfrm>
          <a:prstGeom prst="rect">
            <a:avLst/>
          </a:prstGeom>
        </p:spPr>
      </p:pic>
      <p:pic>
        <p:nvPicPr>
          <p:cNvPr id="9" name="Picture 8"/>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6810460" y="3901642"/>
            <a:ext cx="1533832" cy="1114426"/>
          </a:xfrm>
          <a:prstGeom prst="rect">
            <a:avLst/>
          </a:prstGeom>
        </p:spPr>
      </p:pic>
      <p:pic>
        <p:nvPicPr>
          <p:cNvPr id="10" name="Picture 9"/>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3777137" y="3901642"/>
            <a:ext cx="1533832" cy="1114426"/>
          </a:xfrm>
          <a:prstGeom prst="rect">
            <a:avLst/>
          </a:prstGeom>
        </p:spPr>
      </p:pic>
      <p:pic>
        <p:nvPicPr>
          <p:cNvPr id="16" name="Picture 15"/>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5143500" y="4043366"/>
            <a:ext cx="643585" cy="315483"/>
          </a:xfrm>
          <a:prstGeom prst="rect">
            <a:avLst/>
          </a:prstGeom>
        </p:spPr>
      </p:pic>
      <p:pic>
        <p:nvPicPr>
          <p:cNvPr id="21" name="Picture 20"/>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8953518" y="4038598"/>
            <a:ext cx="643585" cy="315483"/>
          </a:xfrm>
          <a:prstGeom prst="rect">
            <a:avLst/>
          </a:prstGeom>
        </p:spPr>
      </p:pic>
      <p:sp>
        <p:nvSpPr>
          <p:cNvPr id="22" name="TextBox 21"/>
          <p:cNvSpPr txBox="1"/>
          <p:nvPr/>
        </p:nvSpPr>
        <p:spPr>
          <a:xfrm>
            <a:off x="2247642" y="1356212"/>
            <a:ext cx="2670989" cy="707886"/>
          </a:xfrm>
          <a:prstGeom prst="rect">
            <a:avLst/>
          </a:prstGeom>
          <a:noFill/>
        </p:spPr>
        <p:txBody>
          <a:bodyPr wrap="square" rtlCol="0">
            <a:spAutoFit/>
          </a:bodyPr>
          <a:lstStyle/>
          <a:p>
            <a:r>
              <a:rPr lang="en-US" sz="4000" dirty="0" smtClean="0">
                <a:latin typeface="Blood Lust" pitchFamily="2" charset="0"/>
              </a:rPr>
              <a:t>Score: 500M</a:t>
            </a:r>
            <a:endParaRPr lang="en-US" sz="4000" dirty="0">
              <a:latin typeface="Blood Lust" pitchFamily="2" charset="0"/>
            </a:endParaRPr>
          </a:p>
        </p:txBody>
      </p:sp>
      <p:sp>
        <p:nvSpPr>
          <p:cNvPr id="23" name="TextBox 22"/>
          <p:cNvSpPr txBox="1"/>
          <p:nvPr/>
        </p:nvSpPr>
        <p:spPr>
          <a:xfrm>
            <a:off x="4904563" y="2493595"/>
            <a:ext cx="2108835" cy="1785104"/>
          </a:xfrm>
          <a:prstGeom prst="rect">
            <a:avLst/>
          </a:prstGeom>
          <a:noFill/>
        </p:spPr>
        <p:txBody>
          <a:bodyPr wrap="square" rtlCol="0">
            <a:spAutoFit/>
          </a:bodyPr>
          <a:lstStyle/>
          <a:p>
            <a:r>
              <a:rPr lang="en-US" sz="11000" dirty="0" smtClean="0">
                <a:latin typeface="Blood Lust" pitchFamily="2" charset="0"/>
              </a:rPr>
              <a:t>run</a:t>
            </a:r>
            <a:endParaRPr lang="en-US" sz="11000" dirty="0">
              <a:latin typeface="Blood Lust" pitchFamily="2" charset="0"/>
            </a:endParaRPr>
          </a:p>
        </p:txBody>
      </p:sp>
      <p:sp>
        <p:nvSpPr>
          <p:cNvPr id="24" name="TextBox 23"/>
          <p:cNvSpPr txBox="1"/>
          <p:nvPr/>
        </p:nvSpPr>
        <p:spPr>
          <a:xfrm>
            <a:off x="2247398" y="1898544"/>
            <a:ext cx="2366563" cy="707886"/>
          </a:xfrm>
          <a:prstGeom prst="rect">
            <a:avLst/>
          </a:prstGeom>
          <a:noFill/>
        </p:spPr>
        <p:txBody>
          <a:bodyPr wrap="square" rtlCol="0">
            <a:spAutoFit/>
          </a:bodyPr>
          <a:lstStyle/>
          <a:p>
            <a:r>
              <a:rPr lang="en-US" sz="4000" dirty="0" smtClean="0">
                <a:latin typeface="Blood Lust" pitchFamily="2" charset="0"/>
              </a:rPr>
              <a:t>Best : 500M</a:t>
            </a:r>
            <a:endParaRPr lang="en-US" sz="4000" dirty="0">
              <a:latin typeface="Blood Lust" pitchFamily="2" charset="0"/>
            </a:endParaRPr>
          </a:p>
        </p:txBody>
      </p:sp>
      <p:pic>
        <p:nvPicPr>
          <p:cNvPr id="25" name="Picture 24"/>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rot="288241">
            <a:off x="3103568" y="2539041"/>
            <a:ext cx="1347136" cy="1530837"/>
          </a:xfrm>
          <a:prstGeom prst="rect">
            <a:avLst/>
          </a:prstGeom>
          <a:effectLst>
            <a:softEdge rad="317500"/>
          </a:effectLst>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6975" y="5214938"/>
            <a:ext cx="457200" cy="457200"/>
          </a:xfrm>
          <a:prstGeom prst="rect">
            <a:avLst/>
          </a:prstGeom>
        </p:spPr>
      </p:pic>
      <p:pic>
        <p:nvPicPr>
          <p:cNvPr id="28" name="Picture 27"/>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9040868" y="4782279"/>
            <a:ext cx="2505599" cy="1062270"/>
          </a:xfrm>
          <a:prstGeom prst="rect">
            <a:avLst/>
          </a:prstGeom>
        </p:spPr>
      </p:pic>
    </p:spTree>
    <p:extLst>
      <p:ext uri="{BB962C8B-B14F-4D97-AF65-F5344CB8AC3E}">
        <p14:creationId xmlns:p14="http://schemas.microsoft.com/office/powerpoint/2010/main" val="18676226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5573213" y="3287279"/>
            <a:ext cx="1533832" cy="1114426"/>
          </a:xfrm>
          <a:prstGeom prst="rect">
            <a:avLst/>
          </a:prstGeom>
        </p:spPr>
      </p:pic>
      <p:pic>
        <p:nvPicPr>
          <p:cNvPr id="6" name="Picture 5"/>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991002" y="3287279"/>
            <a:ext cx="1533832" cy="1114426"/>
          </a:xfrm>
          <a:prstGeom prst="rect">
            <a:avLst/>
          </a:prstGeom>
        </p:spPr>
      </p:pic>
      <p:pic>
        <p:nvPicPr>
          <p:cNvPr id="7" name="Picture 6"/>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039381" y="3287279"/>
            <a:ext cx="1533832" cy="1114426"/>
          </a:xfrm>
          <a:prstGeom prst="rect">
            <a:avLst/>
          </a:prstGeom>
        </p:spPr>
      </p:pic>
      <p:pic>
        <p:nvPicPr>
          <p:cNvPr id="8" name="Picture 7"/>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2505549" y="3287279"/>
            <a:ext cx="1533832" cy="1114426"/>
          </a:xfrm>
          <a:prstGeom prst="rect">
            <a:avLst/>
          </a:prstGeom>
        </p:spPr>
      </p:pic>
      <p:pic>
        <p:nvPicPr>
          <p:cNvPr id="10" name="Picture 9"/>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10052953" y="3287279"/>
            <a:ext cx="1533832" cy="1114426"/>
          </a:xfrm>
          <a:prstGeom prst="rect">
            <a:avLst/>
          </a:prstGeom>
        </p:spPr>
      </p:pic>
      <p:pic>
        <p:nvPicPr>
          <p:cNvPr id="11" name="Picture 10"/>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8640877" y="3287279"/>
            <a:ext cx="1533832" cy="1114426"/>
          </a:xfrm>
          <a:prstGeom prst="rect">
            <a:avLst/>
          </a:prstGeom>
        </p:spPr>
      </p:pic>
      <p:sp>
        <p:nvSpPr>
          <p:cNvPr id="12" name="TextBox 11"/>
          <p:cNvSpPr txBox="1"/>
          <p:nvPr/>
        </p:nvSpPr>
        <p:spPr>
          <a:xfrm>
            <a:off x="991002" y="942972"/>
            <a:ext cx="2380848" cy="523220"/>
          </a:xfrm>
          <a:prstGeom prst="rect">
            <a:avLst/>
          </a:prstGeom>
          <a:noFill/>
        </p:spPr>
        <p:txBody>
          <a:bodyPr wrap="square" rtlCol="0">
            <a:spAutoFit/>
          </a:bodyPr>
          <a:lstStyle/>
          <a:p>
            <a:r>
              <a:rPr lang="en-US" sz="2800" dirty="0" smtClean="0">
                <a:latin typeface="Blood Lust" pitchFamily="2" charset="0"/>
              </a:rPr>
              <a:t>distance: 500M</a:t>
            </a:r>
            <a:endParaRPr lang="en-US" sz="2800" dirty="0">
              <a:latin typeface="Blood Lust" pitchFamily="2" charset="0"/>
            </a:endParaRPr>
          </a:p>
        </p:txBody>
      </p:sp>
      <p:sp>
        <p:nvSpPr>
          <p:cNvPr id="19" name="TextBox 18"/>
          <p:cNvSpPr txBox="1"/>
          <p:nvPr/>
        </p:nvSpPr>
        <p:spPr>
          <a:xfrm>
            <a:off x="991002" y="4667248"/>
            <a:ext cx="1109261" cy="523220"/>
          </a:xfrm>
          <a:prstGeom prst="rect">
            <a:avLst/>
          </a:prstGeom>
          <a:noFill/>
        </p:spPr>
        <p:txBody>
          <a:bodyPr wrap="square" rtlCol="0">
            <a:spAutoFit/>
          </a:bodyPr>
          <a:lstStyle/>
          <a:p>
            <a:r>
              <a:rPr lang="en-US" sz="2800" dirty="0" smtClean="0">
                <a:latin typeface="Blood Lust" pitchFamily="2" charset="0"/>
              </a:rPr>
              <a:t>hunger</a:t>
            </a:r>
            <a:endParaRPr lang="en-US" sz="2800" dirty="0">
              <a:latin typeface="Blood Lust" pitchFamily="2" charset="0"/>
            </a:endParaRPr>
          </a:p>
        </p:txBody>
      </p:sp>
      <p:sp>
        <p:nvSpPr>
          <p:cNvPr id="20" name="Rectangle 19"/>
          <p:cNvSpPr/>
          <p:nvPr/>
        </p:nvSpPr>
        <p:spPr>
          <a:xfrm>
            <a:off x="1088431" y="5065985"/>
            <a:ext cx="2597743" cy="220389"/>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106661" y="5083055"/>
            <a:ext cx="1463040" cy="2203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2909079" y="3395661"/>
            <a:ext cx="643585" cy="315483"/>
          </a:xfrm>
          <a:prstGeom prst="rect">
            <a:avLst/>
          </a:prstGeom>
        </p:spPr>
      </p:pic>
      <p:pic>
        <p:nvPicPr>
          <p:cNvPr id="23" name="Picture 22"/>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9915369" y="3395661"/>
            <a:ext cx="643585" cy="315483"/>
          </a:xfrm>
          <a:prstGeom prst="rect">
            <a:avLst/>
          </a:prstGeom>
        </p:spPr>
      </p:pic>
      <p:pic>
        <p:nvPicPr>
          <p:cNvPr id="24" name="Picture 23"/>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3752995" y="2337738"/>
            <a:ext cx="1156552" cy="1373406"/>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94777" y="2105649"/>
            <a:ext cx="464177" cy="464177"/>
          </a:xfrm>
          <a:prstGeom prst="rect">
            <a:avLst/>
          </a:prstGeom>
        </p:spPr>
      </p:pic>
    </p:spTree>
    <p:extLst>
      <p:ext uri="{BB962C8B-B14F-4D97-AF65-F5344CB8AC3E}">
        <p14:creationId xmlns:p14="http://schemas.microsoft.com/office/powerpoint/2010/main" val="18693364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5573213" y="3287279"/>
            <a:ext cx="1533832" cy="1114426"/>
          </a:xfrm>
          <a:prstGeom prst="rect">
            <a:avLst/>
          </a:prstGeom>
        </p:spPr>
      </p:pic>
      <p:pic>
        <p:nvPicPr>
          <p:cNvPr id="5" name="Picture 4"/>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991002" y="3287279"/>
            <a:ext cx="1533832" cy="1114426"/>
          </a:xfrm>
          <a:prstGeom prst="rect">
            <a:avLst/>
          </a:prstGeom>
        </p:spPr>
      </p:pic>
      <p:pic>
        <p:nvPicPr>
          <p:cNvPr id="6" name="Picture 5"/>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039381" y="3287279"/>
            <a:ext cx="1533832" cy="1114426"/>
          </a:xfrm>
          <a:prstGeom prst="rect">
            <a:avLst/>
          </a:prstGeom>
        </p:spPr>
      </p:pic>
      <p:pic>
        <p:nvPicPr>
          <p:cNvPr id="7" name="Picture 6"/>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2505549" y="3287279"/>
            <a:ext cx="1533832" cy="1114426"/>
          </a:xfrm>
          <a:prstGeom prst="rect">
            <a:avLst/>
          </a:prstGeom>
        </p:spPr>
      </p:pic>
      <p:pic>
        <p:nvPicPr>
          <p:cNvPr id="8" name="Picture 7"/>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10052953" y="3287279"/>
            <a:ext cx="1533832" cy="1114426"/>
          </a:xfrm>
          <a:prstGeom prst="rect">
            <a:avLst/>
          </a:prstGeom>
        </p:spPr>
      </p:pic>
      <p:pic>
        <p:nvPicPr>
          <p:cNvPr id="9" name="Picture 8"/>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8640877" y="3287279"/>
            <a:ext cx="1533832" cy="1114426"/>
          </a:xfrm>
          <a:prstGeom prst="rect">
            <a:avLst/>
          </a:prstGeom>
        </p:spPr>
      </p:pic>
      <p:sp>
        <p:nvSpPr>
          <p:cNvPr id="10" name="TextBox 9"/>
          <p:cNvSpPr txBox="1"/>
          <p:nvPr/>
        </p:nvSpPr>
        <p:spPr>
          <a:xfrm>
            <a:off x="991002" y="942972"/>
            <a:ext cx="2380848" cy="523220"/>
          </a:xfrm>
          <a:prstGeom prst="rect">
            <a:avLst/>
          </a:prstGeom>
          <a:noFill/>
        </p:spPr>
        <p:txBody>
          <a:bodyPr wrap="square" rtlCol="0">
            <a:spAutoFit/>
          </a:bodyPr>
          <a:lstStyle/>
          <a:p>
            <a:r>
              <a:rPr lang="en-US" sz="2800" dirty="0" smtClean="0">
                <a:latin typeface="Blood Lust" pitchFamily="2" charset="0"/>
              </a:rPr>
              <a:t>distance: 500M</a:t>
            </a:r>
            <a:endParaRPr lang="en-US" sz="2800" dirty="0">
              <a:latin typeface="Blood Lust" pitchFamily="2" charset="0"/>
            </a:endParaRPr>
          </a:p>
        </p:txBody>
      </p:sp>
      <p:sp>
        <p:nvSpPr>
          <p:cNvPr id="11" name="TextBox 10"/>
          <p:cNvSpPr txBox="1"/>
          <p:nvPr/>
        </p:nvSpPr>
        <p:spPr>
          <a:xfrm>
            <a:off x="991002" y="4667248"/>
            <a:ext cx="1109261" cy="523220"/>
          </a:xfrm>
          <a:prstGeom prst="rect">
            <a:avLst/>
          </a:prstGeom>
          <a:noFill/>
        </p:spPr>
        <p:txBody>
          <a:bodyPr wrap="square" rtlCol="0">
            <a:spAutoFit/>
          </a:bodyPr>
          <a:lstStyle/>
          <a:p>
            <a:r>
              <a:rPr lang="en-US" sz="2800" dirty="0" smtClean="0">
                <a:latin typeface="Blood Lust" pitchFamily="2" charset="0"/>
              </a:rPr>
              <a:t>hunger</a:t>
            </a:r>
            <a:endParaRPr lang="en-US" sz="2800" dirty="0">
              <a:latin typeface="Blood Lust" pitchFamily="2" charset="0"/>
            </a:endParaRPr>
          </a:p>
        </p:txBody>
      </p:sp>
      <p:sp>
        <p:nvSpPr>
          <p:cNvPr id="12" name="Rectangle 11"/>
          <p:cNvSpPr/>
          <p:nvPr/>
        </p:nvSpPr>
        <p:spPr>
          <a:xfrm>
            <a:off x="1088431" y="5065985"/>
            <a:ext cx="2597743" cy="220389"/>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06661" y="5083055"/>
            <a:ext cx="91440" cy="2203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2909079" y="3395661"/>
            <a:ext cx="643585" cy="315483"/>
          </a:xfrm>
          <a:prstGeom prst="rect">
            <a:avLst/>
          </a:prstGeom>
        </p:spPr>
      </p:pic>
      <p:pic>
        <p:nvPicPr>
          <p:cNvPr id="15" name="Picture 14"/>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9915369" y="3395661"/>
            <a:ext cx="643585" cy="315483"/>
          </a:xfrm>
          <a:prstGeom prst="rect">
            <a:avLst/>
          </a:prstGeom>
        </p:spPr>
      </p:pic>
      <p:pic>
        <p:nvPicPr>
          <p:cNvPr id="16" name="Picture 15"/>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3752995" y="2337738"/>
            <a:ext cx="1156552" cy="1373406"/>
          </a:xfrm>
          <a:prstGeom prst="rect">
            <a:avLst/>
          </a:prstGeom>
        </p:spPr>
      </p:pic>
      <p:pic>
        <p:nvPicPr>
          <p:cNvPr id="31" name="Picture 30"/>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22527" y="1320945"/>
            <a:ext cx="622158" cy="622158"/>
          </a:xfrm>
          <a:prstGeom prst="rect">
            <a:avLst/>
          </a:prstGeom>
        </p:spPr>
      </p:pic>
      <p:sp>
        <p:nvSpPr>
          <p:cNvPr id="32" name="TextBox 31"/>
          <p:cNvSpPr txBox="1"/>
          <p:nvPr/>
        </p:nvSpPr>
        <p:spPr>
          <a:xfrm>
            <a:off x="5801821" y="1412207"/>
            <a:ext cx="2584942" cy="588043"/>
          </a:xfrm>
          <a:prstGeom prst="rect">
            <a:avLst/>
          </a:prstGeom>
          <a:noFill/>
        </p:spPr>
        <p:txBody>
          <a:bodyPr wrap="square" rtlCol="0">
            <a:spAutoFit/>
          </a:bodyPr>
          <a:lstStyle/>
          <a:p>
            <a:r>
              <a:rPr lang="en-US" sz="3200" dirty="0" smtClean="0">
                <a:solidFill>
                  <a:srgbClr val="C00000"/>
                </a:solidFill>
                <a:latin typeface="Blood Lust" pitchFamily="2" charset="0"/>
              </a:rPr>
              <a:t>Hunger alert!</a:t>
            </a:r>
            <a:endParaRPr lang="en-US" sz="3200" dirty="0">
              <a:solidFill>
                <a:srgbClr val="C00000"/>
              </a:solidFill>
              <a:latin typeface="Blood Lust" pitchFamily="2" charset="0"/>
            </a:endParaRPr>
          </a:p>
        </p:txBody>
      </p:sp>
    </p:spTree>
    <p:extLst>
      <p:ext uri="{BB962C8B-B14F-4D97-AF65-F5344CB8AC3E}">
        <p14:creationId xmlns:p14="http://schemas.microsoft.com/office/powerpoint/2010/main" val="215851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5573213" y="3287279"/>
            <a:ext cx="1533832" cy="1114426"/>
          </a:xfrm>
          <a:prstGeom prst="rect">
            <a:avLst/>
          </a:prstGeom>
        </p:spPr>
      </p:pic>
      <p:pic>
        <p:nvPicPr>
          <p:cNvPr id="5" name="Picture 4"/>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991002" y="3287279"/>
            <a:ext cx="1533832" cy="1114426"/>
          </a:xfrm>
          <a:prstGeom prst="rect">
            <a:avLst/>
          </a:prstGeom>
        </p:spPr>
      </p:pic>
      <p:pic>
        <p:nvPicPr>
          <p:cNvPr id="6" name="Picture 5"/>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039381" y="3287279"/>
            <a:ext cx="1533832" cy="1114426"/>
          </a:xfrm>
          <a:prstGeom prst="rect">
            <a:avLst/>
          </a:prstGeom>
        </p:spPr>
      </p:pic>
      <p:pic>
        <p:nvPicPr>
          <p:cNvPr id="7" name="Picture 6"/>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2505549" y="3287279"/>
            <a:ext cx="1533832" cy="1114426"/>
          </a:xfrm>
          <a:prstGeom prst="rect">
            <a:avLst/>
          </a:prstGeom>
        </p:spPr>
      </p:pic>
      <p:pic>
        <p:nvPicPr>
          <p:cNvPr id="8" name="Picture 7"/>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10052953" y="3287279"/>
            <a:ext cx="1533832" cy="1114426"/>
          </a:xfrm>
          <a:prstGeom prst="rect">
            <a:avLst/>
          </a:prstGeom>
        </p:spPr>
      </p:pic>
      <p:pic>
        <p:nvPicPr>
          <p:cNvPr id="9" name="Picture 8"/>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8640877" y="3287279"/>
            <a:ext cx="1533832" cy="1114426"/>
          </a:xfrm>
          <a:prstGeom prst="rect">
            <a:avLst/>
          </a:prstGeom>
        </p:spPr>
      </p:pic>
      <p:sp>
        <p:nvSpPr>
          <p:cNvPr id="10" name="TextBox 9"/>
          <p:cNvSpPr txBox="1"/>
          <p:nvPr/>
        </p:nvSpPr>
        <p:spPr>
          <a:xfrm>
            <a:off x="991002" y="942972"/>
            <a:ext cx="2380848" cy="523220"/>
          </a:xfrm>
          <a:prstGeom prst="rect">
            <a:avLst/>
          </a:prstGeom>
          <a:noFill/>
        </p:spPr>
        <p:txBody>
          <a:bodyPr wrap="square" rtlCol="0">
            <a:spAutoFit/>
          </a:bodyPr>
          <a:lstStyle/>
          <a:p>
            <a:r>
              <a:rPr lang="en-US" sz="2800" dirty="0" smtClean="0">
                <a:latin typeface="Blood Lust" pitchFamily="2" charset="0"/>
              </a:rPr>
              <a:t>distance: 500M</a:t>
            </a:r>
            <a:endParaRPr lang="en-US" sz="2800" dirty="0">
              <a:latin typeface="Blood Lust" pitchFamily="2" charset="0"/>
            </a:endParaRPr>
          </a:p>
        </p:txBody>
      </p:sp>
      <p:sp>
        <p:nvSpPr>
          <p:cNvPr id="11" name="TextBox 10"/>
          <p:cNvSpPr txBox="1"/>
          <p:nvPr/>
        </p:nvSpPr>
        <p:spPr>
          <a:xfrm>
            <a:off x="991002" y="4667248"/>
            <a:ext cx="1109261" cy="523220"/>
          </a:xfrm>
          <a:prstGeom prst="rect">
            <a:avLst/>
          </a:prstGeom>
          <a:noFill/>
        </p:spPr>
        <p:txBody>
          <a:bodyPr wrap="square" rtlCol="0">
            <a:spAutoFit/>
          </a:bodyPr>
          <a:lstStyle/>
          <a:p>
            <a:r>
              <a:rPr lang="en-US" sz="2800" dirty="0" smtClean="0">
                <a:latin typeface="Blood Lust" pitchFamily="2" charset="0"/>
              </a:rPr>
              <a:t>hunger</a:t>
            </a:r>
            <a:endParaRPr lang="en-US" sz="2800" dirty="0">
              <a:latin typeface="Blood Lust" pitchFamily="2" charset="0"/>
            </a:endParaRPr>
          </a:p>
        </p:txBody>
      </p:sp>
      <p:sp>
        <p:nvSpPr>
          <p:cNvPr id="12" name="Rectangle 11"/>
          <p:cNvSpPr/>
          <p:nvPr/>
        </p:nvSpPr>
        <p:spPr>
          <a:xfrm>
            <a:off x="1088431" y="5065985"/>
            <a:ext cx="2597743" cy="220389"/>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06661" y="5083055"/>
            <a:ext cx="1463040" cy="2203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2909079" y="3395661"/>
            <a:ext cx="643585" cy="315483"/>
          </a:xfrm>
          <a:prstGeom prst="rect">
            <a:avLst/>
          </a:prstGeom>
        </p:spPr>
      </p:pic>
      <p:pic>
        <p:nvPicPr>
          <p:cNvPr id="15" name="Picture 14"/>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9915369" y="3395661"/>
            <a:ext cx="643585" cy="315483"/>
          </a:xfrm>
          <a:prstGeom prst="rect">
            <a:avLst/>
          </a:prstGeom>
        </p:spPr>
      </p:pic>
      <p:pic>
        <p:nvPicPr>
          <p:cNvPr id="16" name="Picture 15"/>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1821473" y="2335033"/>
            <a:ext cx="1156552" cy="1373406"/>
          </a:xfrm>
          <a:prstGeom prst="rect">
            <a:avLst/>
          </a:prstGeom>
        </p:spPr>
      </p:pic>
      <p:sp>
        <p:nvSpPr>
          <p:cNvPr id="17" name="TextBox 16"/>
          <p:cNvSpPr txBox="1"/>
          <p:nvPr/>
        </p:nvSpPr>
        <p:spPr>
          <a:xfrm>
            <a:off x="5004324" y="1281621"/>
            <a:ext cx="3856537" cy="1323439"/>
          </a:xfrm>
          <a:prstGeom prst="rect">
            <a:avLst/>
          </a:prstGeom>
          <a:noFill/>
        </p:spPr>
        <p:txBody>
          <a:bodyPr wrap="square" rtlCol="0">
            <a:spAutoFit/>
          </a:bodyPr>
          <a:lstStyle/>
          <a:p>
            <a:r>
              <a:rPr lang="en-US" sz="8000" dirty="0" smtClean="0">
                <a:latin typeface="Blood Lust" pitchFamily="2" charset="0"/>
              </a:rPr>
              <a:t>resume</a:t>
            </a:r>
            <a:endParaRPr lang="en-US" sz="8000" dirty="0">
              <a:latin typeface="Blood Lust" pitchFamily="2" charset="0"/>
            </a:endParaRPr>
          </a:p>
        </p:txBody>
      </p:sp>
      <p:sp>
        <p:nvSpPr>
          <p:cNvPr id="18" name="TextBox 17"/>
          <p:cNvSpPr txBox="1"/>
          <p:nvPr/>
        </p:nvSpPr>
        <p:spPr>
          <a:xfrm>
            <a:off x="4614020" y="2287665"/>
            <a:ext cx="4474104" cy="1107996"/>
          </a:xfrm>
          <a:prstGeom prst="rect">
            <a:avLst/>
          </a:prstGeom>
          <a:noFill/>
        </p:spPr>
        <p:txBody>
          <a:bodyPr wrap="square" rtlCol="0">
            <a:spAutoFit/>
          </a:bodyPr>
          <a:lstStyle/>
          <a:p>
            <a:r>
              <a:rPr lang="en-US" sz="6600" dirty="0" smtClean="0">
                <a:latin typeface="Blood Lust" pitchFamily="2" charset="0"/>
              </a:rPr>
              <a:t>Main menu</a:t>
            </a:r>
            <a:endParaRPr lang="en-US" sz="6600" dirty="0">
              <a:latin typeface="Blood Lust" pitchFamily="2" charset="0"/>
            </a:endParaRPr>
          </a:p>
        </p:txBody>
      </p:sp>
      <p:pic>
        <p:nvPicPr>
          <p:cNvPr id="19" name="Picture 18"/>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9407793" y="4638679"/>
            <a:ext cx="2505599" cy="1062270"/>
          </a:xfrm>
          <a:prstGeom prst="rect">
            <a:avLst/>
          </a:prstGeom>
        </p:spPr>
      </p:pic>
    </p:spTree>
    <p:extLst>
      <p:ext uri="{BB962C8B-B14F-4D97-AF65-F5344CB8AC3E}">
        <p14:creationId xmlns:p14="http://schemas.microsoft.com/office/powerpoint/2010/main" val="29382277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6531983" y="1081647"/>
            <a:ext cx="817450" cy="757506"/>
          </a:xfrm>
          <a:prstGeom prst="rect">
            <a:avLst/>
          </a:prstGeom>
          <a:effectLst>
            <a:softEdge rad="114300"/>
          </a:effectLst>
        </p:spPr>
      </p:pic>
      <p:sp>
        <p:nvSpPr>
          <p:cNvPr id="6" name="TextBox 5"/>
          <p:cNvSpPr txBox="1"/>
          <p:nvPr/>
        </p:nvSpPr>
        <p:spPr>
          <a:xfrm>
            <a:off x="4791010" y="1384512"/>
            <a:ext cx="1938404" cy="523220"/>
          </a:xfrm>
          <a:prstGeom prst="rect">
            <a:avLst/>
          </a:prstGeom>
          <a:noFill/>
        </p:spPr>
        <p:txBody>
          <a:bodyPr wrap="square" rtlCol="0">
            <a:spAutoFit/>
          </a:bodyPr>
          <a:lstStyle/>
          <a:p>
            <a:r>
              <a:rPr lang="en-US" sz="2800" dirty="0" err="1" smtClean="0">
                <a:latin typeface="Blood Lust" pitchFamily="2" charset="0"/>
              </a:rPr>
              <a:t>Githeri</a:t>
            </a:r>
            <a:r>
              <a:rPr lang="en-US" sz="2800" dirty="0" smtClean="0">
                <a:latin typeface="Blood Lust" pitchFamily="2" charset="0"/>
              </a:rPr>
              <a:t> Man</a:t>
            </a:r>
            <a:endParaRPr lang="en-US" sz="2800" dirty="0">
              <a:latin typeface="Blood Lust" pitchFamily="2" charset="0"/>
            </a:endParaRPr>
          </a:p>
        </p:txBody>
      </p:sp>
      <p:sp>
        <p:nvSpPr>
          <p:cNvPr id="8" name="TextBox 7"/>
          <p:cNvSpPr txBox="1"/>
          <p:nvPr/>
        </p:nvSpPr>
        <p:spPr>
          <a:xfrm>
            <a:off x="3300413" y="2039143"/>
            <a:ext cx="5972175" cy="5909310"/>
          </a:xfrm>
          <a:prstGeom prst="rect">
            <a:avLst/>
          </a:prstGeom>
          <a:noFill/>
        </p:spPr>
        <p:txBody>
          <a:bodyPr wrap="square" rtlCol="0">
            <a:spAutoFit/>
          </a:bodyPr>
          <a:lstStyle/>
          <a:p>
            <a:r>
              <a:rPr lang="en-US" dirty="0"/>
              <a:t> </a:t>
            </a:r>
            <a:r>
              <a:rPr lang="en-US" dirty="0" smtClean="0"/>
              <a:t>     </a:t>
            </a:r>
            <a:r>
              <a:rPr lang="en-US" sz="2400" b="1" dirty="0" smtClean="0">
                <a:latin typeface="Hobo Std" panose="020B0803040709020204" pitchFamily="34" charset="0"/>
              </a:rPr>
              <a:t>CodOrps Studios Ltd</a:t>
            </a:r>
          </a:p>
          <a:p>
            <a:r>
              <a:rPr lang="en-US" dirty="0" smtClean="0">
                <a:latin typeface="Hobo Std" panose="020B0803040709020204" pitchFamily="34" charset="0"/>
              </a:rPr>
              <a:t>      </a:t>
            </a:r>
            <a:r>
              <a:rPr lang="en-US" sz="2000" dirty="0" smtClean="0">
                <a:latin typeface="Hobo Std" panose="020B0803040709020204" pitchFamily="34" charset="0"/>
              </a:rPr>
              <a:t>hillches@gmail.com</a:t>
            </a:r>
          </a:p>
          <a:p>
            <a:r>
              <a:rPr lang="en-US" dirty="0" smtClean="0">
                <a:latin typeface="Hobo Std" panose="020B0803040709020204" pitchFamily="34" charset="0"/>
              </a:rPr>
              <a:t>      </a:t>
            </a:r>
            <a:r>
              <a:rPr lang="en-US" sz="2000" dirty="0" smtClean="0">
                <a:latin typeface="Hobo Std" panose="020B0803040709020204" pitchFamily="34" charset="0"/>
              </a:rPr>
              <a:t>@</a:t>
            </a:r>
            <a:r>
              <a:rPr lang="en-US" sz="2000" dirty="0" err="1" smtClean="0">
                <a:latin typeface="Hobo Std" panose="020B0803040709020204" pitchFamily="34" charset="0"/>
              </a:rPr>
              <a:t>hillary_Chesaro</a:t>
            </a:r>
            <a:endParaRPr lang="en-US" sz="2000" dirty="0" smtClean="0">
              <a:latin typeface="Hobo Std" panose="020B0803040709020204" pitchFamily="34" charset="0"/>
            </a:endParaRPr>
          </a:p>
          <a:p>
            <a:endParaRPr lang="en-US" sz="2000" dirty="0">
              <a:latin typeface="Hobo Std" panose="020B0803040709020204" pitchFamily="34" charset="0"/>
            </a:endParaRPr>
          </a:p>
          <a:p>
            <a:r>
              <a:rPr lang="en-US" sz="2000" dirty="0" smtClean="0">
                <a:latin typeface="Hobo Std" panose="020B0803040709020204" pitchFamily="34" charset="0"/>
              </a:rPr>
              <a:t>The </a:t>
            </a:r>
            <a:r>
              <a:rPr lang="en-US" sz="2000" dirty="0" err="1" smtClean="0">
                <a:latin typeface="Hobo Std" panose="020B0803040709020204" pitchFamily="34" charset="0"/>
              </a:rPr>
              <a:t>githeriMan</a:t>
            </a:r>
            <a:r>
              <a:rPr lang="en-US" sz="2000" dirty="0" smtClean="0">
                <a:latin typeface="Hobo Std" panose="020B0803040709020204" pitchFamily="34" charset="0"/>
              </a:rPr>
              <a:t> survives with a meal known as </a:t>
            </a:r>
            <a:r>
              <a:rPr lang="en-US" sz="2000" dirty="0" err="1" smtClean="0">
                <a:latin typeface="Hobo Std" panose="020B0803040709020204" pitchFamily="34" charset="0"/>
              </a:rPr>
              <a:t>githeri</a:t>
            </a:r>
            <a:r>
              <a:rPr lang="en-US" sz="2000" dirty="0" smtClean="0">
                <a:latin typeface="Hobo Std" panose="020B0803040709020204" pitchFamily="34" charset="0"/>
              </a:rPr>
              <a:t>. The drought menace in the lands has made the meal very scarce therefore forced to search through the lands for the special but scarce meal before he is famished and die. The meal is concealed in small bags known as g-bags and the hunger level increases as he picks them. Help him survive!</a:t>
            </a:r>
          </a:p>
          <a:p>
            <a:endParaRPr lang="en-US" sz="2000" dirty="0"/>
          </a:p>
          <a:p>
            <a:endParaRPr lang="en-US" sz="2000" dirty="0" smtClean="0"/>
          </a:p>
          <a:p>
            <a:endParaRPr lang="en-US" sz="2000" dirty="0"/>
          </a:p>
          <a:p>
            <a:r>
              <a:rPr lang="en-US" sz="2000" dirty="0" smtClean="0"/>
              <a:t>       </a:t>
            </a:r>
          </a:p>
          <a:p>
            <a:endParaRPr lang="en-US" dirty="0"/>
          </a:p>
          <a:p>
            <a:r>
              <a:rPr lang="en-US" dirty="0"/>
              <a:t> </a:t>
            </a:r>
            <a:endParaRPr lang="en-US" dirty="0" smtClean="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46" y="2451119"/>
            <a:ext cx="277793" cy="22653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8960" y="2803784"/>
            <a:ext cx="269167" cy="21949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5205" y="2084807"/>
            <a:ext cx="294087" cy="239819"/>
          </a:xfrm>
          <a:prstGeom prst="rect">
            <a:avLst/>
          </a:prstGeom>
        </p:spPr>
      </p:pic>
      <p:pic>
        <p:nvPicPr>
          <p:cNvPr id="12" name="Picture 11"/>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4791010" y="5715192"/>
            <a:ext cx="2661864" cy="920273"/>
          </a:xfrm>
          <a:prstGeom prst="rect">
            <a:avLst/>
          </a:prstGeom>
        </p:spPr>
      </p:pic>
    </p:spTree>
    <p:extLst>
      <p:ext uri="{BB962C8B-B14F-4D97-AF65-F5344CB8AC3E}">
        <p14:creationId xmlns:p14="http://schemas.microsoft.com/office/powerpoint/2010/main" val="28298231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4229097" y="2185985"/>
            <a:ext cx="3048006" cy="2286005"/>
          </a:xfrm>
          <a:prstGeom prst="rect">
            <a:avLst/>
          </a:prstGeom>
        </p:spPr>
      </p:pic>
    </p:spTree>
    <p:extLst>
      <p:ext uri="{BB962C8B-B14F-4D97-AF65-F5344CB8AC3E}">
        <p14:creationId xmlns:p14="http://schemas.microsoft.com/office/powerpoint/2010/main" val="178700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00075" y="347178"/>
            <a:ext cx="10058400" cy="5532919"/>
          </a:xfrm>
          <a:prstGeom prst="rect">
            <a:avLst/>
          </a:prstGeom>
        </p:spPr>
      </p:pic>
    </p:spTree>
    <p:extLst>
      <p:ext uri="{BB962C8B-B14F-4D97-AF65-F5344CB8AC3E}">
        <p14:creationId xmlns:p14="http://schemas.microsoft.com/office/powerpoint/2010/main" val="42419495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10540</TotalTime>
  <Words>125</Words>
  <Application>Microsoft Office PowerPoint</Application>
  <PresentationFormat>Widescreen</PresentationFormat>
  <Paragraphs>40</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Adobe Gothic Std B</vt:lpstr>
      <vt:lpstr>Arial</vt:lpstr>
      <vt:lpstr>Blood Lust</vt:lpstr>
      <vt:lpstr>Calibri</vt:lpstr>
      <vt:lpstr>Calibri Light</vt:lpstr>
      <vt:lpstr>Hobo Std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Chesaro Hillary</dc:creator>
  <cp:lastModifiedBy>Chesaro Hillary</cp:lastModifiedBy>
  <cp:revision>70</cp:revision>
  <dcterms:created xsi:type="dcterms:W3CDTF">2017-08-18T17:42:41Z</dcterms:created>
  <dcterms:modified xsi:type="dcterms:W3CDTF">2017-08-27T10:30:17Z</dcterms:modified>
</cp:coreProperties>
</file>